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55" r:id="rId4"/>
    <p:sldId id="560" r:id="rId5"/>
    <p:sldId id="556" r:id="rId6"/>
    <p:sldId id="564" r:id="rId7"/>
    <p:sldId id="545" r:id="rId8"/>
    <p:sldId id="565" r:id="rId9"/>
    <p:sldId id="554" r:id="rId10"/>
    <p:sldId id="559" r:id="rId11"/>
    <p:sldId id="566" r:id="rId12"/>
    <p:sldId id="514" r:id="rId13"/>
    <p:sldId id="508" r:id="rId14"/>
    <p:sldId id="510" r:id="rId15"/>
    <p:sldId id="567" r:id="rId16"/>
    <p:sldId id="513" r:id="rId17"/>
    <p:sldId id="518" r:id="rId18"/>
    <p:sldId id="515" r:id="rId19"/>
    <p:sldId id="511" r:id="rId20"/>
    <p:sldId id="520" r:id="rId21"/>
    <p:sldId id="561" r:id="rId22"/>
    <p:sldId id="524" r:id="rId23"/>
    <p:sldId id="512" r:id="rId24"/>
    <p:sldId id="516" r:id="rId25"/>
    <p:sldId id="517" r:id="rId26"/>
    <p:sldId id="523" r:id="rId27"/>
    <p:sldId id="562" r:id="rId28"/>
    <p:sldId id="522" r:id="rId29"/>
    <p:sldId id="563" r:id="rId30"/>
    <p:sldId id="477" r:id="rId31"/>
    <p:sldId id="399"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80" d="100"/>
          <a:sy n="80" d="100"/>
        </p:scale>
        <p:origin x="100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08%20Aggregation%20Binding/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9%20Table%20with%20Different%20Controls/sample.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10%20Flipping%20the%20default%20Model/MyXML.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1%20Element%20Binding/Main.controller.j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soyuztechnologies/UI5_Fresher_60H/blob/master/Day%205/12%20Resource%20Model/MyXML.view.xml" TargetMode="External"/><Relationship Id="rId7" Type="http://schemas.openxmlformats.org/officeDocument/2006/relationships/hyperlink" Target="https://github.com/soyuztechnologies/UI5_Fresher_60H/blob/master/Day%205/1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12%20Resource%20Model/i18n.properties" TargetMode="External"/><Relationship Id="rId5" Type="http://schemas.openxmlformats.org/officeDocument/2006/relationships/hyperlink" Target="https://github.com/soyuztechnologies/UI5_Fresher_60H/blob/master/Day%205/12%20Resource%20Model/models.js" TargetMode="External"/><Relationship Id="rId4" Type="http://schemas.openxmlformats.org/officeDocument/2006/relationships/hyperlink" Target="https://github.com/soyuztechnologies/UI5_Fresher_60H/blob/master/Day%205/12%20Resource%20Model/Main.controller.j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Hook Methods of Controller</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18892</TotalTime>
  <Words>3179</Words>
  <Application>Microsoft Office PowerPoint</Application>
  <PresentationFormat>Widescreen</PresentationFormat>
  <Paragraphs>428</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devesh</cp:lastModifiedBy>
  <cp:revision>793</cp:revision>
  <dcterms:created xsi:type="dcterms:W3CDTF">2016-07-10T03:33:26Z</dcterms:created>
  <dcterms:modified xsi:type="dcterms:W3CDTF">2023-09-01T10:19:27Z</dcterms:modified>
</cp:coreProperties>
</file>